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1"/>
  </p:notesMasterIdLst>
  <p:sldIdLst>
    <p:sldId id="256" r:id="rId2"/>
    <p:sldId id="319" r:id="rId3"/>
    <p:sldId id="359" r:id="rId4"/>
    <p:sldId id="614" r:id="rId5"/>
    <p:sldId id="682" r:id="rId6"/>
    <p:sldId id="683" r:id="rId7"/>
    <p:sldId id="701" r:id="rId8"/>
    <p:sldId id="702" r:id="rId9"/>
    <p:sldId id="703" r:id="rId10"/>
    <p:sldId id="704" r:id="rId11"/>
    <p:sldId id="705" r:id="rId12"/>
    <p:sldId id="706" r:id="rId13"/>
    <p:sldId id="707" r:id="rId14"/>
    <p:sldId id="708" r:id="rId15"/>
    <p:sldId id="676" r:id="rId16"/>
    <p:sldId id="684" r:id="rId17"/>
    <p:sldId id="709" r:id="rId18"/>
    <p:sldId id="710" r:id="rId19"/>
    <p:sldId id="711" r:id="rId20"/>
    <p:sldId id="712" r:id="rId21"/>
    <p:sldId id="713" r:id="rId22"/>
    <p:sldId id="717" r:id="rId23"/>
    <p:sldId id="714" r:id="rId24"/>
    <p:sldId id="715" r:id="rId25"/>
    <p:sldId id="716" r:id="rId26"/>
    <p:sldId id="651" r:id="rId27"/>
    <p:sldId id="346" r:id="rId28"/>
    <p:sldId id="357" r:id="rId29"/>
    <p:sldId id="34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23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A873-A9FE-429B-9C98-B636D26A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if I don't want to add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8F3CC-9874-4CDD-A3DB-38D42447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function multiplies everything in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two differences from the previous slide:</a:t>
            </a:r>
          </a:p>
          <a:p>
            <a:pPr lvl="1"/>
            <a:r>
              <a:rPr lang="en-US" dirty="0"/>
              <a:t>The starting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/>
              <a:t> is 1 here instead of 0</a:t>
            </a:r>
          </a:p>
          <a:p>
            <a:pPr lvl="1"/>
            <a:r>
              <a:rPr lang="en-US" dirty="0"/>
              <a:t>We multiply instead of add each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49997A-51BB-48D4-9AE7-0A0C4487C4A1}"/>
              </a:ext>
            </a:extLst>
          </p:cNvPr>
          <p:cNvSpPr/>
          <p:nvPr/>
        </p:nvSpPr>
        <p:spPr>
          <a:xfrm>
            <a:off x="609600" y="22860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product(values):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1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result = result * value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</p:txBody>
      </p:sp>
    </p:spTree>
    <p:extLst>
      <p:ext uri="{BB962C8B-B14F-4D97-AF65-F5344CB8AC3E}">
        <p14:creationId xmlns:p14="http://schemas.microsoft.com/office/powerpoint/2010/main" val="87451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C25E-2A6C-4349-B502-F1B9BB65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make a function that does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00F9-93E0-478F-93E8-AA422C447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function will apply any function (called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en-US" dirty="0"/>
              <a:t>) to everything in the list, with a given starting 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66A1-15B6-45B7-B235-2A6D448673E8}"/>
              </a:ext>
            </a:extLst>
          </p:cNvPr>
          <p:cNvSpPr/>
          <p:nvPr/>
        </p:nvSpPr>
        <p:spPr>
          <a:xfrm>
            <a:off x="609600" y="31242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process(values, action, starting):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starting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result = action(result, value)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</p:txBody>
      </p:sp>
    </p:spTree>
    <p:extLst>
      <p:ext uri="{BB962C8B-B14F-4D97-AF65-F5344CB8AC3E}">
        <p14:creationId xmlns:p14="http://schemas.microsoft.com/office/powerpoint/2010/main" val="188434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B5C0-00C6-4726-9287-7D491504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 few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6AAF-6AA4-4D35-920F-DE94021B6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functions are functions we can use with process</a:t>
            </a:r>
          </a:p>
          <a:p>
            <a:r>
              <a:rPr lang="en-US" dirty="0"/>
              <a:t>One adds two numbers, and the other multiplies them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2CCEF-B7B3-42DD-B16A-D615CCD04F93}"/>
              </a:ext>
            </a:extLst>
          </p:cNvPr>
          <p:cNvSpPr/>
          <p:nvPr/>
        </p:nvSpPr>
        <p:spPr>
          <a:xfrm>
            <a:off x="609600" y="31242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add(a, b):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+ b</a:t>
            </a:r>
          </a:p>
          <a:p>
            <a:endParaRPr lang="en-US" sz="28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multiply(a, b):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* b</a:t>
            </a:r>
          </a:p>
        </p:txBody>
      </p:sp>
    </p:spTree>
    <p:extLst>
      <p:ext uri="{BB962C8B-B14F-4D97-AF65-F5344CB8AC3E}">
        <p14:creationId xmlns:p14="http://schemas.microsoft.com/office/powerpoint/2010/main" val="2730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9F35-88D9-40FA-A7F8-7FE4B89C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our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2FEC-CA02-485D-A74D-10F75EA7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en-US" dirty="0"/>
              <a:t> with the actions we defined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even use a built-in function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86BCCC-5A7A-4582-A84F-ADFD951822E8}"/>
              </a:ext>
            </a:extLst>
          </p:cNvPr>
          <p:cNvSpPr/>
          <p:nvPr/>
        </p:nvSpPr>
        <p:spPr>
          <a:xfrm>
            <a:off x="609600" y="2438400"/>
            <a:ext cx="10972799" cy="160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[3, 4, 9, 2, 1, 7]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process(numbers, add, 0)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starts at 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 = process(numbers, multiply, 1)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starts at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BC3D3-DE5E-4D02-9114-0BB44778651B}"/>
              </a:ext>
            </a:extLst>
          </p:cNvPr>
          <p:cNvSpPr/>
          <p:nvPr/>
        </p:nvSpPr>
        <p:spPr>
          <a:xfrm>
            <a:off x="609600" y="4953000"/>
            <a:ext cx="10972799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largest = process(numbers,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numbers[0])</a:t>
            </a:r>
          </a:p>
        </p:txBody>
      </p:sp>
    </p:spTree>
    <p:extLst>
      <p:ext uri="{BB962C8B-B14F-4D97-AF65-F5344CB8AC3E}">
        <p14:creationId xmlns:p14="http://schemas.microsoft.com/office/powerpoint/2010/main" val="384431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C230FD-4E90-4AD0-AA4D-58CAD3C4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in Image Processing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68EEE-7E76-4513-B46C-4F7722C8F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6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/>
              <a:t>use </a:t>
            </a:r>
            <a:r>
              <a:rPr lang="en-US">
                <a:latin typeface="Courier New" pitchFamily="49" charset="0"/>
                <a:cs typeface="Courier New" pitchFamily="49" charset="0"/>
              </a:rPr>
              <a:t>Pixel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a custom color: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colors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to specify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00B050"/>
                </a:solidFill>
              </a:rPr>
              <a:t>G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/>
              <a:t> values</a:t>
            </a:r>
          </a:p>
          <a:p>
            <a:r>
              <a:rPr lang="en-US" dirty="0"/>
              <a:t>Get individual values using: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getGreen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color = Pixel(255,165,0)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orange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green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color.getGreen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925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635503"/>
          <a:ext cx="10972800" cy="499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Method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Use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FileImage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file)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n-lt"/>
                          <a:cs typeface="+mn-cs"/>
                        </a:rPr>
                        <a:t>Creates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an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object from a file name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7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EmptyImage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(width, height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Creates a</a:t>
                      </a:r>
                      <a:r>
                        <a:rPr lang="en-US" sz="2400" baseline="0" dirty="0"/>
                        <a:t> blank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aseline="0" dirty="0"/>
                        <a:t> of size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width</a:t>
                      </a:r>
                      <a:r>
                        <a:rPr lang="en-US" sz="2400" dirty="0"/>
                        <a:t> by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height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getW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idth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width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85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getHeight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height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which is the color at (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y, pixel)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object at (</a:t>
                      </a:r>
                      <a:r>
                        <a:rPr lang="en-US" sz="2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 to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save(file)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Save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dirty="0"/>
                        <a:t> to the file with the given file name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721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1461-8C2B-4C05-A41A-A22400CE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 mapper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67334-A050-451B-88AC-AC2D17D86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book observes that many operations need to visit every column and row of an image and transform the pixels in that location</a:t>
            </a:r>
          </a:p>
          <a:p>
            <a:r>
              <a:rPr lang="en-US" dirty="0"/>
              <a:t>To generalize this process, we can make a pixel mapper function that takes a function parameter that says how each pixel should be transformed</a:t>
            </a:r>
          </a:p>
          <a:p>
            <a:r>
              <a:rPr lang="en-US" dirty="0"/>
              <a:t>This function will:</a:t>
            </a:r>
          </a:p>
          <a:p>
            <a:pPr lvl="1"/>
            <a:r>
              <a:rPr lang="en-US" dirty="0"/>
              <a:t>Get the width and height of the current image</a:t>
            </a:r>
          </a:p>
          <a:p>
            <a:pPr lvl="1"/>
            <a:r>
              <a:rPr lang="en-US" dirty="0"/>
              <a:t>Make a new image that's the same size</a:t>
            </a:r>
          </a:p>
          <a:p>
            <a:pPr lvl="1"/>
            <a:r>
              <a:rPr lang="en-US" dirty="0"/>
              <a:t>Visit every column of the old image</a:t>
            </a:r>
          </a:p>
          <a:p>
            <a:pPr lvl="2"/>
            <a:r>
              <a:rPr lang="en-US" dirty="0"/>
              <a:t>Visit every row in that column</a:t>
            </a:r>
          </a:p>
          <a:p>
            <a:pPr lvl="3"/>
            <a:r>
              <a:rPr lang="en-US" dirty="0"/>
              <a:t>Put a new pixel into the new image by transforming the old pixel</a:t>
            </a:r>
          </a:p>
          <a:p>
            <a:pPr lvl="1"/>
            <a:r>
              <a:rPr lang="en-US" dirty="0"/>
              <a:t>Return the new image</a:t>
            </a:r>
          </a:p>
        </p:txBody>
      </p:sp>
    </p:spTree>
    <p:extLst>
      <p:ext uri="{BB962C8B-B14F-4D97-AF65-F5344CB8AC3E}">
        <p14:creationId xmlns:p14="http://schemas.microsoft.com/office/powerpoint/2010/main" val="95506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E8C8D-DC76-4E26-A906-ED29272C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 mapper function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032C32-4ED6-47B8-8DF4-86F2DDB6A3BB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10972800" cy="47244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pixelMapper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(image, transform):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width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image.getWidth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height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image.getHeight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newImage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EmptyImage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(width, height)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image.getWidth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image.getHeight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        pixel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image.getPixel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(x, y)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newPixel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transform(pixel)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newImage.setPixel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(x, y,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newPixel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newImage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82F73-92E2-4F99-8981-E3362871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pixel mapper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9977-696E-4CE3-A4AF-3117A8EE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use the pixel mapper, we have to write function that will transform pixel values</a:t>
            </a:r>
          </a:p>
          <a:p>
            <a:r>
              <a:rPr lang="en-US" dirty="0"/>
              <a:t>Here's one that makes the photo negative of a pixel: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E15612-C4F1-4A92-9518-C3FB29826895}"/>
              </a:ext>
            </a:extLst>
          </p:cNvPr>
          <p:cNvSpPr txBox="1">
            <a:spLocks/>
          </p:cNvSpPr>
          <p:nvPr/>
        </p:nvSpPr>
        <p:spPr>
          <a:xfrm>
            <a:off x="609600" y="3733800"/>
            <a:ext cx="10972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negative(pixel):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red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pixel.getRed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green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pixel.getGreen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blue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pixel.getBlue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Pixel(255 - red, 255 - green, 255 - blue)</a:t>
            </a:r>
          </a:p>
        </p:txBody>
      </p:sp>
    </p:spTree>
    <p:extLst>
      <p:ext uri="{BB962C8B-B14F-4D97-AF65-F5344CB8AC3E}">
        <p14:creationId xmlns:p14="http://schemas.microsoft.com/office/powerpoint/2010/main" val="35643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Namespaces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Color and images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class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A9BB-B534-4AF8-BC1C-DD0C18B3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negative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ABA2-CCE7-4C5E-B8AA-5A21B5D7B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have both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pixelMapper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negative</a:t>
            </a:r>
            <a:r>
              <a:rPr lang="en-US" dirty="0"/>
              <a:t> functions, we can use them together to create a negative version of any image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A13308-2ED6-4D6F-A50D-6DAE4FE497F9}"/>
              </a:ext>
            </a:extLst>
          </p:cNvPr>
          <p:cNvSpPr txBox="1">
            <a:spLocks/>
          </p:cNvSpPr>
          <p:nvPr/>
        </p:nvSpPr>
        <p:spPr>
          <a:xfrm>
            <a:off x="609600" y="3733800"/>
            <a:ext cx="1097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newImage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pixelMapper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(image, negative)</a:t>
            </a:r>
          </a:p>
        </p:txBody>
      </p:sp>
    </p:spTree>
    <p:extLst>
      <p:ext uri="{BB962C8B-B14F-4D97-AF65-F5344CB8AC3E}">
        <p14:creationId xmlns:p14="http://schemas.microsoft.com/office/powerpoint/2010/main" val="18463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8C24-4257-495C-B339-766E2D8D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Brightening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E6F6-893E-4AF4-B1A3-13B66D3AF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write a function we can use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pixelMapper</a:t>
            </a:r>
            <a:r>
              <a:rPr lang="en-US" dirty="0"/>
              <a:t> that </a:t>
            </a:r>
            <a:r>
              <a:rPr lang="en-US"/>
              <a:t>will multiply </a:t>
            </a:r>
            <a:r>
              <a:rPr lang="en-US" dirty="0"/>
              <a:t>the red, green, and blue values of a pixel by a factor of two</a:t>
            </a:r>
          </a:p>
          <a:p>
            <a:r>
              <a:rPr lang="en-US" dirty="0"/>
              <a:t>If the value gets larger than 255, limit it to 255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4F9BD9C-4582-4F77-84FD-A1E37FD098B4}"/>
              </a:ext>
            </a:extLst>
          </p:cNvPr>
          <p:cNvSpPr txBox="1">
            <a:spLocks/>
          </p:cNvSpPr>
          <p:nvPr/>
        </p:nvSpPr>
        <p:spPr>
          <a:xfrm>
            <a:off x="609600" y="4191000"/>
            <a:ext cx="1097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brighten(pixel)</a:t>
            </a:r>
          </a:p>
        </p:txBody>
      </p:sp>
    </p:spTree>
    <p:extLst>
      <p:ext uri="{BB962C8B-B14F-4D97-AF65-F5344CB8AC3E}">
        <p14:creationId xmlns:p14="http://schemas.microsoft.com/office/powerpoint/2010/main" val="192148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0F33-C7F1-464E-BAD2-93C93042D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Grayscale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DCAD98-79E0-47C9-8BCA-D76429AB42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Let's write a function we can use with 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pixelMapper</a:t>
                </a:r>
                <a:r>
                  <a:rPr lang="en-US" dirty="0"/>
                  <a:t> that will create a grayscale version of a pixel</a:t>
                </a:r>
              </a:p>
              <a:p>
                <a:r>
                  <a:rPr lang="en-US" dirty="0"/>
                  <a:t>Remember that a color is grayscale if its red, green, and blue values are all the same</a:t>
                </a:r>
              </a:p>
              <a:p>
                <a:r>
                  <a:rPr lang="en-US" dirty="0"/>
                  <a:t>We can find out what that value as follows: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𝑙𝑢𝑒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.3∙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.59∙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𝑔𝑟𝑒𝑒𝑛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.11∙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𝑏𝑙𝑢𝑒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Then, the final color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DCAD98-79E0-47C9-8BCA-D76429AB42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D9C32B-2B89-4F3A-B778-C9DC4A583CFB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grayscale(pixel)</a:t>
            </a:r>
          </a:p>
        </p:txBody>
      </p:sp>
    </p:spTree>
    <p:extLst>
      <p:ext uri="{BB962C8B-B14F-4D97-AF65-F5344CB8AC3E}">
        <p14:creationId xmlns:p14="http://schemas.microsoft.com/office/powerpoint/2010/main" val="8496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8C24-4257-495C-B339-766E2D8D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Wacky colors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E6F6-893E-4AF4-B1A3-13B66D3AF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Colors will look strange if the red, green, and blue components get swapped around</a:t>
            </a:r>
          </a:p>
          <a:p>
            <a:r>
              <a:rPr lang="en-US" dirty="0"/>
              <a:t>Let's write a function that will make:</a:t>
            </a:r>
          </a:p>
          <a:p>
            <a:pPr lvl="1"/>
            <a:r>
              <a:rPr lang="en-US" dirty="0"/>
              <a:t>The new red the old green</a:t>
            </a:r>
          </a:p>
          <a:p>
            <a:pPr lvl="1"/>
            <a:r>
              <a:rPr lang="en-US" dirty="0"/>
              <a:t>The new green the old blue</a:t>
            </a:r>
          </a:p>
          <a:p>
            <a:pPr lvl="1"/>
            <a:r>
              <a:rPr lang="en-US" dirty="0"/>
              <a:t>The new blue the old red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4F9BD9C-4582-4F77-84FD-A1E37FD098B4}"/>
              </a:ext>
            </a:extLst>
          </p:cNvPr>
          <p:cNvSpPr txBox="1">
            <a:spLocks/>
          </p:cNvSpPr>
          <p:nvPr/>
        </p:nvSpPr>
        <p:spPr>
          <a:xfrm>
            <a:off x="609600" y="5105400"/>
            <a:ext cx="109728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wacky(pixel)</a:t>
            </a:r>
          </a:p>
        </p:txBody>
      </p:sp>
    </p:spTree>
    <p:extLst>
      <p:ext uri="{BB962C8B-B14F-4D97-AF65-F5344CB8AC3E}">
        <p14:creationId xmlns:p14="http://schemas.microsoft.com/office/powerpoint/2010/main" val="324199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39AFC-29B8-4D1B-A9B6-6DF88F72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our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AE31-44F8-4762-A2FE-F143606BB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our functions written, we can apply all three of them individually to make an image that is negative, brightened, and then with wacky colors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AB11DE-57CA-4852-BBC5-FEE5D24D74BF}"/>
              </a:ext>
            </a:extLst>
          </p:cNvPr>
          <p:cNvSpPr txBox="1">
            <a:spLocks/>
          </p:cNvSpPr>
          <p:nvPr/>
        </p:nvSpPr>
        <p:spPr>
          <a:xfrm>
            <a:off x="609600" y="3810000"/>
            <a:ext cx="109728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image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pixelMapper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(image, negative)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Image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pixelMapper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(image, brighten)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image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pixelMapper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(image, wacky)</a:t>
            </a:r>
          </a:p>
        </p:txBody>
      </p:sp>
    </p:spTree>
    <p:extLst>
      <p:ext uri="{BB962C8B-B14F-4D97-AF65-F5344CB8AC3E}">
        <p14:creationId xmlns:p14="http://schemas.microsoft.com/office/powerpoint/2010/main" val="277296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20919-DDE1-4BBA-8423-E60A68271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A738E-ECD0-45C4-B1E5-966C4111E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powerful as this technique is, it can only change a single pixel at a time</a:t>
            </a:r>
          </a:p>
          <a:p>
            <a:r>
              <a:rPr lang="en-US" dirty="0"/>
              <a:t>It can't change the size or shape of the image, since it depends on the new image being the same size as the old one</a:t>
            </a:r>
          </a:p>
          <a:p>
            <a:r>
              <a:rPr lang="en-US" dirty="0"/>
              <a:t>It has no memory of past pixels and can't predict future ones</a:t>
            </a:r>
          </a:p>
        </p:txBody>
      </p:sp>
    </p:spTree>
    <p:extLst>
      <p:ext uri="{BB962C8B-B14F-4D97-AF65-F5344CB8AC3E}">
        <p14:creationId xmlns:p14="http://schemas.microsoft.com/office/powerpoint/2010/main" val="27529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889D-E4FE-482A-B9C8-0ED1BD3A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C29E5-6A66-414A-8092-00CA98ECD3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25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time for Assignment 6</a:t>
            </a:r>
          </a:p>
          <a:p>
            <a:r>
              <a:rPr lang="en-US" dirty="0"/>
              <a:t>Cryptanalysis on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8.2 and 8.3 for Monday</a:t>
            </a:r>
            <a:endParaRPr lang="en-US" b="1" dirty="0"/>
          </a:p>
          <a:p>
            <a:r>
              <a:rPr lang="en-US" b="1" dirty="0"/>
              <a:t>Finish Assignment 6</a:t>
            </a:r>
          </a:p>
          <a:p>
            <a:pPr lvl="1"/>
            <a:r>
              <a:rPr lang="en-US" b="1" dirty="0"/>
              <a:t>Due Friday before midnight!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Variables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Python types have we talked about so far?</a:t>
            </a:r>
          </a:p>
          <a:p>
            <a:pPr lvl="1"/>
            <a:r>
              <a:rPr lang="en-US" dirty="0"/>
              <a:t>Integers</a:t>
            </a:r>
          </a:p>
          <a:p>
            <a:pPr lvl="1"/>
            <a:r>
              <a:rPr lang="en-US" dirty="0"/>
              <a:t>Floating-point values (decimals)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Booleans</a:t>
            </a:r>
          </a:p>
          <a:p>
            <a:pPr lvl="1"/>
            <a:r>
              <a:rPr lang="en-US" dirty="0"/>
              <a:t>Lists</a:t>
            </a:r>
          </a:p>
          <a:p>
            <a:pPr lvl="1"/>
            <a:r>
              <a:rPr lang="en-US" dirty="0"/>
              <a:t>Dictionaries</a:t>
            </a:r>
          </a:p>
          <a:p>
            <a:r>
              <a:rPr lang="en-US" dirty="0"/>
              <a:t>Any of these types can be held in a variable</a:t>
            </a:r>
          </a:p>
        </p:txBody>
      </p:sp>
    </p:spTree>
    <p:extLst>
      <p:ext uri="{BB962C8B-B14F-4D97-AF65-F5344CB8AC3E}">
        <p14:creationId xmlns:p14="http://schemas.microsoft.com/office/powerpoint/2010/main" val="29435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0672-4804-493A-ADFD-37F98F37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a function in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6396-B9EF-4D96-8933-21E06BD19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what we wanted to store wasn't a value but was an </a:t>
            </a:r>
            <a:r>
              <a:rPr lang="en-US" b="1" dirty="0"/>
              <a:t>action </a:t>
            </a:r>
            <a:r>
              <a:rPr lang="en-US" dirty="0"/>
              <a:t>instead?</a:t>
            </a:r>
          </a:p>
          <a:p>
            <a:r>
              <a:rPr lang="en-US" dirty="0"/>
              <a:t>We can store </a:t>
            </a:r>
            <a:r>
              <a:rPr lang="en-US" b="1" dirty="0"/>
              <a:t>functions</a:t>
            </a:r>
            <a:r>
              <a:rPr lang="en-US" dirty="0"/>
              <a:t> into variables</a:t>
            </a:r>
          </a:p>
          <a:p>
            <a:r>
              <a:rPr lang="en-US" dirty="0"/>
              <a:t>All you have to do is use the name of the function without the parentheses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782EAF-B67F-4FF4-B7E4-BE0FF3294DD0}"/>
              </a:ext>
            </a:extLst>
          </p:cNvPr>
          <p:cNvSpPr/>
          <p:nvPr/>
        </p:nvSpPr>
        <p:spPr>
          <a:xfrm>
            <a:off x="609600" y="4343400"/>
            <a:ext cx="10972799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math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 parentheses, just the name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square root of 5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(action(5))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also prints square root of 5</a:t>
            </a:r>
          </a:p>
        </p:txBody>
      </p:sp>
    </p:spTree>
    <p:extLst>
      <p:ext uri="{BB962C8B-B14F-4D97-AF65-F5344CB8AC3E}">
        <p14:creationId xmlns:p14="http://schemas.microsoft.com/office/powerpoint/2010/main" val="30247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3433C-D193-4E69-8DE3-58984848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would we want to do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A141-5FA0-4CB5-B1EF-69E38DE14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goals of computer science is reusing code that we already have</a:t>
            </a:r>
          </a:p>
          <a:p>
            <a:r>
              <a:rPr lang="en-US" dirty="0"/>
              <a:t>Maybe we've written code that processes everything in a list</a:t>
            </a:r>
          </a:p>
          <a:p>
            <a:r>
              <a:rPr lang="en-US" dirty="0"/>
              <a:t>But we can customize how we process it</a:t>
            </a:r>
          </a:p>
          <a:p>
            <a:r>
              <a:rPr lang="en-US" dirty="0"/>
              <a:t>For example, recall the function that adds up everything in a list</a:t>
            </a:r>
          </a:p>
        </p:txBody>
      </p:sp>
    </p:spTree>
    <p:extLst>
      <p:ext uri="{BB962C8B-B14F-4D97-AF65-F5344CB8AC3E}">
        <p14:creationId xmlns:p14="http://schemas.microsoft.com/office/powerpoint/2010/main" val="93460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191F-ED0F-49AD-8566-C27BAEF2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everything in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4DE85-8D95-4625-B8EB-8183115FE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function will sum everything in a list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E6E0D6-DA55-43A8-B47F-2B5D8012818C}"/>
              </a:ext>
            </a:extLst>
          </p:cNvPr>
          <p:cNvSpPr/>
          <p:nvPr/>
        </p:nvSpPr>
        <p:spPr>
          <a:xfrm>
            <a:off x="609600" y="2895600"/>
            <a:ext cx="1097279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total(values):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0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result = result + value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</a:t>
            </a:r>
          </a:p>
        </p:txBody>
      </p:sp>
    </p:spTree>
    <p:extLst>
      <p:ext uri="{BB962C8B-B14F-4D97-AF65-F5344CB8AC3E}">
        <p14:creationId xmlns:p14="http://schemas.microsoft.com/office/powerpoint/2010/main" val="26820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6979</TotalTime>
  <Words>1253</Words>
  <Application>Microsoft Office PowerPoint</Application>
  <PresentationFormat>Widescreen</PresentationFormat>
  <Paragraphs>184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6</vt:lpstr>
      <vt:lpstr>Function Variables</vt:lpstr>
      <vt:lpstr>Types</vt:lpstr>
      <vt:lpstr>Putting a function in a variable</vt:lpstr>
      <vt:lpstr>Why would we want to do that?</vt:lpstr>
      <vt:lpstr>Summing everything in a list</vt:lpstr>
      <vt:lpstr>But what if I don't want to add them?</vt:lpstr>
      <vt:lpstr>We can make a function that does anything</vt:lpstr>
      <vt:lpstr>Let's make a few actions</vt:lpstr>
      <vt:lpstr>Using our actions</vt:lpstr>
      <vt:lpstr>Applications in Image Processing</vt:lpstr>
      <vt:lpstr>To use Pixel</vt:lpstr>
      <vt:lpstr>Image methods</vt:lpstr>
      <vt:lpstr>Pixel mapper</vt:lpstr>
      <vt:lpstr>Pixel mapper function</vt:lpstr>
      <vt:lpstr>Using the pixel mapper</vt:lpstr>
      <vt:lpstr>Making a negative image</vt:lpstr>
      <vt:lpstr>Brightening</vt:lpstr>
      <vt:lpstr>Grayscale</vt:lpstr>
      <vt:lpstr>Wacky colors</vt:lpstr>
      <vt:lpstr>Applying our changes</vt:lpstr>
      <vt:lpstr>Limitations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572</cp:revision>
  <dcterms:created xsi:type="dcterms:W3CDTF">2009-01-11T21:03:04Z</dcterms:created>
  <dcterms:modified xsi:type="dcterms:W3CDTF">2023-10-11T19:39:48Z</dcterms:modified>
</cp:coreProperties>
</file>